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3" r:id="rId3"/>
    <p:sldId id="265" r:id="rId4"/>
    <p:sldId id="266" r:id="rId5"/>
    <p:sldId id="264" r:id="rId6"/>
  </p:sldIdLst>
  <p:sldSz cx="12192000" cy="6858000"/>
  <p:notesSz cx="6858000" cy="9144000"/>
  <p:defaultTextStyle>
    <a:defPPr>
      <a:defRPr lang="en-US"/>
    </a:defPPr>
    <a:lvl1pPr marL="0" algn="l" defTabSz="9139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72" algn="l" defTabSz="9139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44" algn="l" defTabSz="9139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16" algn="l" defTabSz="9139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89" algn="l" defTabSz="9139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62" algn="l" defTabSz="9139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33" algn="l" defTabSz="9139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06" algn="l" defTabSz="9139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778" algn="l" defTabSz="9139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39F"/>
    <a:srgbClr val="FFF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9"/>
    <p:restoredTop sz="93463"/>
  </p:normalViewPr>
  <p:slideViewPr>
    <p:cSldViewPr snapToGrid="0" snapToObjects="1">
      <p:cViewPr varScale="1">
        <p:scale>
          <a:sx n="80" d="100"/>
          <a:sy n="80" d="100"/>
        </p:scale>
        <p:origin x="9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3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AF025-9117-E441-8F7B-4078645939C6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57897-AC29-7F43-B9F1-0BA131AE8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3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2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44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16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89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62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33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06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78" algn="l" defTabSz="9139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91E60C-22D5-164F-AAED-1DFC70278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4310D67-E1C3-ED47-98EF-AA46FE2DE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9" indent="0" algn="ctr">
              <a:buNone/>
              <a:defRPr sz="2000"/>
            </a:lvl2pPr>
            <a:lvl3pPr marL="914317" indent="0" algn="ctr">
              <a:buNone/>
              <a:defRPr sz="1800"/>
            </a:lvl3pPr>
            <a:lvl4pPr marL="1371475" indent="0" algn="ctr">
              <a:buNone/>
              <a:defRPr sz="1600"/>
            </a:lvl4pPr>
            <a:lvl5pPr marL="1828633" indent="0" algn="ctr">
              <a:buNone/>
              <a:defRPr sz="1600"/>
            </a:lvl5pPr>
            <a:lvl6pPr marL="2285792" indent="0" algn="ctr">
              <a:buNone/>
              <a:defRPr sz="1600"/>
            </a:lvl6pPr>
            <a:lvl7pPr marL="2742950" indent="0" algn="ctr">
              <a:buNone/>
              <a:defRPr sz="1600"/>
            </a:lvl7pPr>
            <a:lvl8pPr marL="3200109" indent="0" algn="ctr">
              <a:buNone/>
              <a:defRPr sz="1600"/>
            </a:lvl8pPr>
            <a:lvl9pPr marL="365726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9977CD-8968-7240-9528-70BFAFE8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37A9-AC3C-6948-BE19-540DCB9AE5BD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F5D7F9-3235-6542-9B50-AE6A9E93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3259DA-C28A-564E-8D6A-AD1E4DB9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1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6610B-1E21-934F-BC87-042D0989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D70D36-994E-4A48-A40C-DAB57A16F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20F328-6BE8-A746-B320-F6940112E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47AF-8C38-3047-A87E-7274899C108E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B71928-8766-AB41-BB8E-A6AB75C3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CDED6A-5E61-1B49-8E4B-A6E63D0B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7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04B99BC-F77E-364E-B14A-8B80BEA8E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C30611-E936-D749-9DE5-E580248CC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C493CE-EE67-3847-BC63-C9EBEAD3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0F75-8AE6-CD42-929E-D31342D169A5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05CD60-B72F-3A49-BF2C-8CE61160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C3AF8B-2385-124A-BB80-22BF50D2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3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F77F37-6F20-B74A-9A28-69B778EF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AF5E68-CFDE-4B4B-838A-94FBB56DF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5F5E92-0892-AB4A-A675-D46FBF60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B668-2DF3-FB49-8643-4B1C810B23C6}" type="datetime1">
              <a:rPr lang="en-US" smtClean="0"/>
              <a:t>7/6/2020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F1DABA-F25A-E346-98C6-695E7F24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4374" y="6356353"/>
            <a:ext cx="2743200" cy="365125"/>
          </a:xfrm>
        </p:spPr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ABCBAF-2504-E84C-99B2-3552B8A2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endParaRPr lang="en-US" sz="1600" dirty="0">
              <a:solidFill>
                <a:srgbClr val="212529"/>
              </a:solidFill>
              <a:latin typeface="BookAntiquaBold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BD755F5-1F61-6347-B4B3-0AABB438A4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7000" detail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231" y="1641477"/>
            <a:ext cx="4993480" cy="336867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F4E819C-A0F8-8142-B5EF-7EBFD8BCA8E5}"/>
              </a:ext>
            </a:extLst>
          </p:cNvPr>
          <p:cNvSpPr/>
          <p:nvPr userDrawn="1"/>
        </p:nvSpPr>
        <p:spPr>
          <a:xfrm>
            <a:off x="2986971" y="6158525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F07C00"/>
                </a:solidFill>
                <a:latin typeface="BookAntiquaBold"/>
              </a:rPr>
              <a:t>4th Annual Conference of Clinical Neurophysiology</a:t>
            </a:r>
          </a:p>
          <a:p>
            <a:pPr algn="ctr"/>
            <a:r>
              <a:rPr lang="en-US" sz="1800" dirty="0">
                <a:solidFill>
                  <a:srgbClr val="212529"/>
                </a:solidFill>
                <a:latin typeface="BookAntiquaBold"/>
              </a:rPr>
              <a:t>Subsection of Indian Academy of Neurology</a:t>
            </a:r>
            <a:endParaRPr lang="en-US" sz="2400" dirty="0">
              <a:solidFill>
                <a:srgbClr val="212529"/>
              </a:solidFill>
              <a:latin typeface="BookAntiquaBold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1B3A442-C3C4-8244-9158-37C4360284A1}"/>
              </a:ext>
            </a:extLst>
          </p:cNvPr>
          <p:cNvSpPr/>
          <p:nvPr userDrawn="1"/>
        </p:nvSpPr>
        <p:spPr>
          <a:xfrm>
            <a:off x="9286647" y="6215749"/>
            <a:ext cx="2252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i="1" dirty="0">
                <a:solidFill>
                  <a:srgbClr val="212529"/>
                </a:solidFill>
                <a:effectLst/>
                <a:latin typeface="BookAntiquaBold"/>
              </a:rPr>
              <a:t>14</a:t>
            </a:r>
            <a:r>
              <a:rPr lang="en-US" sz="1600" b="0" i="1" baseline="30000" dirty="0">
                <a:solidFill>
                  <a:srgbClr val="212529"/>
                </a:solidFill>
                <a:effectLst/>
                <a:latin typeface="BookAntiquaBold"/>
              </a:rPr>
              <a:t>th</a:t>
            </a:r>
            <a:r>
              <a:rPr lang="en-US" sz="1600" b="0" i="1" dirty="0">
                <a:solidFill>
                  <a:srgbClr val="212529"/>
                </a:solidFill>
                <a:effectLst/>
                <a:latin typeface="BookAntiquaBold"/>
              </a:rPr>
              <a:t> - 16</a:t>
            </a:r>
            <a:r>
              <a:rPr lang="en-US" sz="1600" b="0" i="1" baseline="30000" dirty="0">
                <a:solidFill>
                  <a:srgbClr val="212529"/>
                </a:solidFill>
                <a:effectLst/>
                <a:latin typeface="BookAntiquaBold"/>
              </a:rPr>
              <a:t>th</a:t>
            </a:r>
            <a:r>
              <a:rPr lang="en-US" sz="1600" b="0" i="1" dirty="0">
                <a:solidFill>
                  <a:srgbClr val="212529"/>
                </a:solidFill>
                <a:effectLst/>
                <a:latin typeface="BookAntiquaBold"/>
              </a:rPr>
              <a:t> August 2020</a:t>
            </a:r>
          </a:p>
          <a:p>
            <a:pPr algn="ctr"/>
            <a:r>
              <a:rPr lang="en-US" sz="1600" b="0" i="1" dirty="0">
                <a:solidFill>
                  <a:srgbClr val="212529"/>
                </a:solidFill>
                <a:effectLst/>
                <a:latin typeface="BookAntiquaBold"/>
              </a:rPr>
              <a:t>Mumbai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437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058E8-0FFA-0E4C-95BC-5B4CA56B3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E1AD8A-8D48-4643-BED3-F9D3B149E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0B5800-EA7D-BC49-B13D-1ABE3F33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0D64-415C-BA44-AE5C-3A0CB644ACCB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385D34-EDC8-8A4C-BF07-BAB42B67D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91BFA5-4DF6-934B-939C-2E65436A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CB82FF-10B8-9A4F-ABE3-36DF7E66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6054B4-E90D-8A4F-80EB-03237350E4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8E2B30-2FCB-4C48-9AE4-DF406604D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08E1E5-FB25-8342-9BB7-7C90EAD6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1141-1BBD-2840-92F0-BFBAB2D15E6C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D3A734-66BE-5D46-B689-F904157D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7C0EDF-6EA9-7148-8D34-9FA74CCA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2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562810-495C-E44E-88C6-24EF6A55F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A081F1-859D-2947-A8D0-5B918BBEB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5" indent="0">
              <a:buNone/>
              <a:defRPr sz="1600" b="1"/>
            </a:lvl4pPr>
            <a:lvl5pPr marL="1828633" indent="0">
              <a:buNone/>
              <a:defRPr sz="1600" b="1"/>
            </a:lvl5pPr>
            <a:lvl6pPr marL="2285792" indent="0">
              <a:buNone/>
              <a:defRPr sz="1600" b="1"/>
            </a:lvl6pPr>
            <a:lvl7pPr marL="2742950" indent="0">
              <a:buNone/>
              <a:defRPr sz="1600" b="1"/>
            </a:lvl7pPr>
            <a:lvl8pPr marL="3200109" indent="0">
              <a:buNone/>
              <a:defRPr sz="1600" b="1"/>
            </a:lvl8pPr>
            <a:lvl9pPr marL="365726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520DCA9-BC4D-C241-ACDE-40E74144F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A66F16-0F01-6845-AC84-D3FF1FEC8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5" indent="0">
              <a:buNone/>
              <a:defRPr sz="1600" b="1"/>
            </a:lvl4pPr>
            <a:lvl5pPr marL="1828633" indent="0">
              <a:buNone/>
              <a:defRPr sz="1600" b="1"/>
            </a:lvl5pPr>
            <a:lvl6pPr marL="2285792" indent="0">
              <a:buNone/>
              <a:defRPr sz="1600" b="1"/>
            </a:lvl6pPr>
            <a:lvl7pPr marL="2742950" indent="0">
              <a:buNone/>
              <a:defRPr sz="1600" b="1"/>
            </a:lvl7pPr>
            <a:lvl8pPr marL="3200109" indent="0">
              <a:buNone/>
              <a:defRPr sz="1600" b="1"/>
            </a:lvl8pPr>
            <a:lvl9pPr marL="365726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98FA06A-88AA-224A-9C59-766AB7515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5C6E405-F234-0842-95CC-CAF8C253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CF96-2A11-3749-B147-5066573546C0}" type="datetime1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46DF80D-942B-BB4B-8E13-20B2E74B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3A53DF-9D68-D740-AD9F-7FAEAA16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C877E-8604-5848-978B-78495F52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BB256F1-F7B6-FD4D-B195-981C4BE67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5336-3279-7C4E-8D07-812DC8462FB7}" type="datetime1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D375D8-EC83-C447-90F8-51889F40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257F5E-D629-7C44-B3B4-A8EAAB29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9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49ADEA-01DD-8342-A274-5D2C637C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F53F-2E03-B44D-9CD8-32832BF5F963}" type="datetime1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D79261-12F1-0C47-A500-833D259E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2271D1-6A10-0248-8631-2E836208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7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C5174F-8944-BA45-95F9-D3E2BC91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175B12-4E34-614B-9DCF-D25F599D4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3117D90-BA6F-0346-A3DE-13DF633E2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9" indent="0">
              <a:buNone/>
              <a:defRPr sz="1400"/>
            </a:lvl2pPr>
            <a:lvl3pPr marL="914317" indent="0">
              <a:buNone/>
              <a:defRPr sz="1200"/>
            </a:lvl3pPr>
            <a:lvl4pPr marL="1371475" indent="0">
              <a:buNone/>
              <a:defRPr sz="1000"/>
            </a:lvl4pPr>
            <a:lvl5pPr marL="1828633" indent="0">
              <a:buNone/>
              <a:defRPr sz="1000"/>
            </a:lvl5pPr>
            <a:lvl6pPr marL="2285792" indent="0">
              <a:buNone/>
              <a:defRPr sz="1000"/>
            </a:lvl6pPr>
            <a:lvl7pPr marL="2742950" indent="0">
              <a:buNone/>
              <a:defRPr sz="1000"/>
            </a:lvl7pPr>
            <a:lvl8pPr marL="3200109" indent="0">
              <a:buNone/>
              <a:defRPr sz="1000"/>
            </a:lvl8pPr>
            <a:lvl9pPr marL="365726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237A3F-B6B5-7E48-9F37-7BAAA454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C37F-828F-7946-B891-8BA57FC43202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21B7FF-AF2A-9440-A547-7E42C155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012135-CA72-EC42-A4AC-E1F774992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1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C51705-9446-5C43-BEB2-B7C777D2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BCC7F21-2785-D74B-B90D-4C75FE262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799"/>
            </a:lvl2pPr>
            <a:lvl3pPr marL="914317" indent="0">
              <a:buNone/>
              <a:defRPr sz="2400"/>
            </a:lvl3pPr>
            <a:lvl4pPr marL="1371475" indent="0">
              <a:buNone/>
              <a:defRPr sz="2000"/>
            </a:lvl4pPr>
            <a:lvl5pPr marL="1828633" indent="0">
              <a:buNone/>
              <a:defRPr sz="2000"/>
            </a:lvl5pPr>
            <a:lvl6pPr marL="2285792" indent="0">
              <a:buNone/>
              <a:defRPr sz="2000"/>
            </a:lvl6pPr>
            <a:lvl7pPr marL="2742950" indent="0">
              <a:buNone/>
              <a:defRPr sz="2000"/>
            </a:lvl7pPr>
            <a:lvl8pPr marL="3200109" indent="0">
              <a:buNone/>
              <a:defRPr sz="2000"/>
            </a:lvl8pPr>
            <a:lvl9pPr marL="365726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761B57-64C4-A342-99FA-C38255F0D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9" indent="0">
              <a:buNone/>
              <a:defRPr sz="1400"/>
            </a:lvl2pPr>
            <a:lvl3pPr marL="914317" indent="0">
              <a:buNone/>
              <a:defRPr sz="1200"/>
            </a:lvl3pPr>
            <a:lvl4pPr marL="1371475" indent="0">
              <a:buNone/>
              <a:defRPr sz="1000"/>
            </a:lvl4pPr>
            <a:lvl5pPr marL="1828633" indent="0">
              <a:buNone/>
              <a:defRPr sz="1000"/>
            </a:lvl5pPr>
            <a:lvl6pPr marL="2285792" indent="0">
              <a:buNone/>
              <a:defRPr sz="1000"/>
            </a:lvl6pPr>
            <a:lvl7pPr marL="2742950" indent="0">
              <a:buNone/>
              <a:defRPr sz="1000"/>
            </a:lvl7pPr>
            <a:lvl8pPr marL="3200109" indent="0">
              <a:buNone/>
              <a:defRPr sz="1000"/>
            </a:lvl8pPr>
            <a:lvl9pPr marL="365726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4F9CD5-6AE7-DE48-A72D-D7CF4724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D6A-DF07-4147-91A5-1ED33B6373F4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B9C70D-6586-4543-B6E0-F04E3262B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EDB834-1774-F948-BB03-A75AB235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7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154806-C53E-0943-9CBC-C2855C0F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1B0871-0A24-994A-92A7-847391AD0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3A4CDD-7056-5844-AB7C-C3A7DBD01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07651-A343-304F-AA8C-D9B0B3870FEF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A7F4A8-AC0D-AB46-9DED-68C9D3964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212529"/>
              </a:solidFill>
              <a:latin typeface="BookAntiquaBold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643B71-C0B0-844B-8B75-A54FBF104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B68E-C768-0E4F-A6B6-7BCC05F04AF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C540C29-7B21-7345-9619-5E41BCBC8DD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8260" y="6140873"/>
            <a:ext cx="1628140" cy="70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33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1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9" indent="-228579" algn="l" defTabSz="9143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37" indent="-228579" algn="l" defTabSz="9143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6" indent="-228579" algn="l" defTabSz="9143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4" indent="-228579" algn="l" defTabSz="9143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3" indent="-228579" algn="l" defTabSz="9143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1" indent="-228579" algn="l" defTabSz="9143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9" indent="-228579" algn="l" defTabSz="9143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88" indent="-228579" algn="l" defTabSz="9143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46" indent="-228579" algn="l" defTabSz="9143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7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5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3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2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0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9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67" algn="l" defTabSz="9143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C6E3B-99FC-6042-BF0B-9ED37A1B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9874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r>
              <a:rPr lang="en-US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1800" i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also include names of Presenter, Co-Author and Institute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97321E-E3C2-6B4A-B953-19D770377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352555"/>
            <a:ext cx="10515600" cy="482441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  <a:p>
            <a:pPr lvl="1"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8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</a:t>
            </a:r>
          </a:p>
          <a:p>
            <a:pPr lvl="1"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EBCF51-9A3C-0E4C-8D76-7C891EE4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z="1400"/>
              <a:t>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9220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C6E3B-99FC-6042-BF0B-9ED37A1B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9874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&amp; Methods</a:t>
            </a:r>
            <a:endParaRPr lang="en-US" sz="32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97321E-E3C2-6B4A-B953-19D770377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352555"/>
            <a:ext cx="10515600" cy="482441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 smtClean="0">
                <a:solidFill>
                  <a:srgbClr val="F7C39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here to add text</a:t>
            </a:r>
            <a:endParaRPr lang="en-US" sz="2800" dirty="0" smtClean="0">
              <a:solidFill>
                <a:srgbClr val="F7C39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EBCF51-9A3C-0E4C-8D76-7C891EE4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z="1400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4415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C6E3B-99FC-6042-BF0B-9ED37A1B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9874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&amp; Traces</a:t>
            </a:r>
            <a:endParaRPr lang="en-US" sz="32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97321E-E3C2-6B4A-B953-19D770377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352555"/>
            <a:ext cx="10515600" cy="482441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>
                <a:solidFill>
                  <a:srgbClr val="F7C39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here to add text</a:t>
            </a: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EBCF51-9A3C-0E4C-8D76-7C891EE4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z="1400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3519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C6E3B-99FC-6042-BF0B-9ED37A1B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9874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</a:t>
            </a:r>
            <a:endParaRPr lang="en-US" sz="32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97321E-E3C2-6B4A-B953-19D770377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352555"/>
            <a:ext cx="10515600" cy="482441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>
                <a:solidFill>
                  <a:srgbClr val="F7C39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here to add text</a:t>
            </a: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EBCF51-9A3C-0E4C-8D76-7C891EE4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z="1400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7700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C6E3B-99FC-6042-BF0B-9ED37A1B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9874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 and Acknowledgement</a:t>
            </a:r>
            <a:endParaRPr lang="en-US" sz="32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97321E-E3C2-6B4A-B953-19D770377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352555"/>
            <a:ext cx="10515600" cy="482441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800" dirty="0">
                <a:solidFill>
                  <a:srgbClr val="F7C39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here to add text</a:t>
            </a: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Blip>
                <a:blip r:embed="rId2"/>
              </a:buBlip>
            </a:pPr>
            <a:endParaRPr lang="en-US" sz="28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EBCF51-9A3C-0E4C-8D76-7C891EE4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68E-C768-0E4F-A6B6-7BCC05F04AF6}" type="slidenum">
              <a:rPr lang="en-US" sz="1400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6892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49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BookAntiquaBold</vt:lpstr>
      <vt:lpstr>Calibri</vt:lpstr>
      <vt:lpstr>Calibri Light</vt:lpstr>
      <vt:lpstr>Tahoma</vt:lpstr>
      <vt:lpstr>Office Theme</vt:lpstr>
      <vt:lpstr>TITLE - should also include names of Presenter, Co-Author and Institute</vt:lpstr>
      <vt:lpstr>Material &amp; Methods</vt:lpstr>
      <vt:lpstr>Results &amp; Traces</vt:lpstr>
      <vt:lpstr>Discussion</vt:lpstr>
      <vt:lpstr>Conclusion and Acknowledgement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BD MUM</cp:lastModifiedBy>
  <cp:revision>20</cp:revision>
  <dcterms:created xsi:type="dcterms:W3CDTF">2019-11-06T13:25:29Z</dcterms:created>
  <dcterms:modified xsi:type="dcterms:W3CDTF">2020-07-06T12:21:32Z</dcterms:modified>
</cp:coreProperties>
</file>